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Medium" panose="02000000000000000000" pitchFamily="2" charset="0"/>
      <p:regular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1-23T13:14:10.847"/>
    </inkml:context>
    <inkml:brush xml:id="br0">
      <inkml:brushProperty name="width" value="0.3" units="cm"/>
      <inkml:brushProperty name="height" value="0.6" units="cm"/>
      <inkml:brushProperty name="color" value="#050139"/>
      <inkml:brushProperty name="tip" value="rectangle"/>
      <inkml:brushProperty name="rasterOp" value="maskPen"/>
      <inkml:brushProperty name="ignorePressure" value="1"/>
    </inkml:brush>
  </inkml:definitions>
  <inkml:trace contextRef="#ctx0" brushRef="#br0">3106 88,'-1'-1,"1"-1,-1 0,0 0,0 1,0-1,0 0,-1 1,1 0,0-1,0 1,-1-1,1 1,-1 0,0 0,1 0,-1 0,0 0,1 0,-1 1,-2-2,0 0,-17-7,-1 1,0 0,0 2,-1 0,1 2,-24-3,-145-2,154 9,-796-1,361 4,445-3,-76-1,-151 19,130 5,-212 67,-112 81,440-168,0 1,0 0,0 0,0 1,1 0,-10 8,17-13,-1 0,1 1,0-1,0 0,-1 0,1 0,0 0,0 0,0 1,-1-1,1 0,0 0,0 1,0-1,-1 0,1 0,0 1,0-1,0 0,0 0,0 1,0-1,0 0,0 0,0 1,-1-1,1 0,0 1,0-1,1 0,-1 0,0 1,0-1,0 0,0 1,0-1,0 0,0 0,0 1,0-1,1 0,-1 0,0 1,0-1,17 3,23-6,-15-3,-2 0,1-2,23-11,20-6,-25 11,1 1,1 2,76-9,-75 18,-6 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038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1005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Hospital Management System: Streamlining Healthcare Operations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7655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6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This presentation shows a simple Hospital Management System (HMS) that can make hospital operations easier and automated. The paper highlights the features, functionalities, and scopes for improvement related to this system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2204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BY:-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8384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D.JATHIN [AP23110010726]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45652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SIRI.K [AP23110010777]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F5DD95-A1FE-2223-1883-A0D44CE2FE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7932" y="7664421"/>
            <a:ext cx="2292468" cy="56517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77949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Key Functionalities of the HMS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Patient Management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involves adding new patient records with complete information, appending diagnosis details to the existing records, and viewing comprehensive medical histories.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3116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Appointment Scheduling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6"/>
            <a:ext cx="3978116" cy="1966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</a:rPr>
              <a:t> The system allows one to add appointments with patient ID, doctor details, date, and time. It also allows one to look at the existing appointments.</a:t>
            </a:r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Billing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</a:rPr>
              <a:t>It allows users to prepare patient bills, derived according to the services rendered, medicines prescribed, and room charges, thus streamlining financial procedures.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F59E064-6DB1-8E87-1F14-C00018AB5799}"/>
                  </a:ext>
                </a:extLst>
              </p14:cNvPr>
              <p14:cNvContentPartPr/>
              <p14:nvPr/>
            </p14:nvContentPartPr>
            <p14:xfrm>
              <a:off x="11169445" y="7016424"/>
              <a:ext cx="1118520" cy="1285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F59E064-6DB1-8E87-1F14-C00018AB579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115445" y="6908424"/>
                <a:ext cx="1226160" cy="344160"/>
              </a:xfrm>
              <a:prstGeom prst="rect">
                <a:avLst/>
              </a:prstGeom>
            </p:spPr>
          </p:pic>
        </mc:Fallback>
      </mc:AlternateContent>
      <p:pic>
        <p:nvPicPr>
          <p:cNvPr id="17" name="Picture 16">
            <a:extLst>
              <a:ext uri="{FF2B5EF4-FFF2-40B4-BE49-F238E27FC236}">
                <a16:creationId xmlns:a16="http://schemas.microsoft.com/office/drawing/2014/main" id="{482CE25B-7F68-D0C1-962D-7E7986878A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37932" y="7664421"/>
            <a:ext cx="2292468" cy="56517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30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Technical Implementation: A Deep Dive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0808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File-Based Storage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7566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</a:rPr>
              <a:t>The system maintains patient information and appointments separately in text files, thus easy data management. </a:t>
            </a:r>
          </a:p>
        </p:txBody>
      </p:sp>
      <p:sp>
        <p:nvSpPr>
          <p:cNvPr id="7" name="Shape 4"/>
          <p:cNvSpPr/>
          <p:nvPr/>
        </p:nvSpPr>
        <p:spPr>
          <a:xfrm>
            <a:off x="10171867" y="2650808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8852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375660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</a:rPr>
              <a:t>The HMS uses a text-based console interface for user interaction, thus providing a simple and direct approach. </a:t>
            </a:r>
          </a:p>
        </p:txBody>
      </p:sp>
      <p:sp>
        <p:nvSpPr>
          <p:cNvPr id="10" name="Shape 7"/>
          <p:cNvSpPr/>
          <p:nvPr/>
        </p:nvSpPr>
        <p:spPr>
          <a:xfrm>
            <a:off x="6280190" y="5288518"/>
            <a:ext cx="7556421" cy="2047994"/>
          </a:xfrm>
          <a:prstGeom prst="roundRect">
            <a:avLst>
              <a:gd name="adj" fmla="val 4652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229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3371"/>
            <a:ext cx="70875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</a:rPr>
              <a:t>The system does offer a simple password-based login mechanism. However, it misses advanced security features, for example, password hashing or encryption.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C873248-F588-7D45-F567-BC5D97914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7932" y="7664421"/>
            <a:ext cx="2292468" cy="56517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81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Objectives: Enhancing Efficiency and Patient Care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2262" y="2846070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Streamlined Patient Record Management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6058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</a:rPr>
              <a:t>The system will thus simplify the creation, access, and updating of patient records, enhancing data organization and accessibility.</a:t>
            </a:r>
          </a:p>
        </p:txBody>
      </p:sp>
      <p:sp>
        <p:nvSpPr>
          <p:cNvPr id="8" name="Shape 5"/>
          <p:cNvSpPr/>
          <p:nvPr/>
        </p:nvSpPr>
        <p:spPr>
          <a:xfrm>
            <a:off x="4685467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3939" y="2846070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Efficient Appointment Scheduling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605808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</a:rPr>
              <a:t>The HMS automates appointment scheduling, reduces scheduling conflicts, and improves appointment management.</a:t>
            </a:r>
          </a:p>
        </p:txBody>
      </p:sp>
      <p:sp>
        <p:nvSpPr>
          <p:cNvPr id="12" name="Shape 9"/>
          <p:cNvSpPr/>
          <p:nvPr/>
        </p:nvSpPr>
        <p:spPr>
          <a:xfrm>
            <a:off x="793790" y="62651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2262" y="6350198"/>
            <a:ext cx="1933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265188"/>
            <a:ext cx="37934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Improved Billing Management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75560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automating bill generation, the system simplifies the billing process, ensuring accurate and timely billing.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412" y="494109"/>
            <a:ext cx="7887176" cy="1122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Future Enhancements: Building a More Comprehensive System</a:t>
            </a:r>
            <a:endParaRPr lang="en-US" sz="3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12" y="1885474"/>
            <a:ext cx="448866" cy="448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412" y="2513886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Database Integration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28412" y="2902029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Moving from text files to a database will improve data management efficiency, security, and scalability for larger datasets.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412" y="4015026"/>
            <a:ext cx="448866" cy="448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8412" y="4643438"/>
            <a:ext cx="3853101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User Management and Access Control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28412" y="5031581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Implementing role-based access control will enhance security and restrict access to sensitive information based on user roles.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412" y="6144578"/>
            <a:ext cx="448866" cy="448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412" y="6772989"/>
            <a:ext cx="3252907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Mobile Application Development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28412" y="7161133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Developing mobile apps for patients and staff will allow for convenient access to appointments, records, and other essential functions.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111050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System Design: A Well-Structured Approach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73830" y="2959179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792254"/>
            <a:ext cx="19741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Structures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3830" y="4469249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433304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Classes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578310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Separate classes are used to model patients, doctors, and billing details.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73711" y="6195774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509272" y="5814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Functions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Modular functions handle specific operations, ensuring code organization and readability.</a:t>
            </a:r>
            <a:endParaRPr lang="en-US" sz="175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864A743-876A-E353-C39B-6524AE8F9F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37932" y="7664421"/>
            <a:ext cx="2292468" cy="5651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326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User Experience: Improving Interaction and Accessibility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64456"/>
            <a:ext cx="1630323" cy="807958"/>
          </a:xfrm>
          <a:prstGeom prst="roundRect">
            <a:avLst>
              <a:gd name="adj" fmla="val 1179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441621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2650927" y="3491270"/>
            <a:ext cx="24158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Graphical Interface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2537460" y="4057174"/>
            <a:ext cx="11185803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sp>
        <p:nvSpPr>
          <p:cNvPr id="7" name="Shape 5"/>
          <p:cNvSpPr/>
          <p:nvPr/>
        </p:nvSpPr>
        <p:spPr>
          <a:xfrm>
            <a:off x="793790" y="4185761"/>
            <a:ext cx="3260646" cy="807958"/>
          </a:xfrm>
          <a:prstGeom prst="roundRect">
            <a:avLst>
              <a:gd name="adj" fmla="val 1179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28224" y="4362926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4281249" y="4412575"/>
            <a:ext cx="25126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User Authentication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4167783" y="4978479"/>
            <a:ext cx="9555480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sp>
        <p:nvSpPr>
          <p:cNvPr id="11" name="Shape 9"/>
          <p:cNvSpPr/>
          <p:nvPr/>
        </p:nvSpPr>
        <p:spPr>
          <a:xfrm>
            <a:off x="793790" y="5107067"/>
            <a:ext cx="4890968" cy="807958"/>
          </a:xfrm>
          <a:prstGeom prst="roundRect">
            <a:avLst>
              <a:gd name="adj" fmla="val 1179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28224" y="5284232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911572" y="5333881"/>
            <a:ext cx="19303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Data Validation</a:t>
            </a:r>
            <a:endParaRPr lang="en-US" sz="2200" dirty="0"/>
          </a:p>
        </p:txBody>
      </p:sp>
      <p:sp>
        <p:nvSpPr>
          <p:cNvPr id="14" name="Shape 12"/>
          <p:cNvSpPr/>
          <p:nvPr/>
        </p:nvSpPr>
        <p:spPr>
          <a:xfrm>
            <a:off x="5798106" y="5899785"/>
            <a:ext cx="7925157" cy="15240"/>
          </a:xfrm>
          <a:prstGeom prst="roundRect">
            <a:avLst>
              <a:gd name="adj" fmla="val 625116"/>
            </a:avLst>
          </a:prstGeom>
          <a:solidFill>
            <a:srgbClr val="313E80"/>
          </a:solidFill>
          <a:ln/>
        </p:spPr>
      </p:sp>
      <p:sp>
        <p:nvSpPr>
          <p:cNvPr id="15" name="Shape 13"/>
          <p:cNvSpPr/>
          <p:nvPr/>
        </p:nvSpPr>
        <p:spPr>
          <a:xfrm>
            <a:off x="793790" y="6028373"/>
            <a:ext cx="6521410" cy="807958"/>
          </a:xfrm>
          <a:prstGeom prst="roundRect">
            <a:avLst>
              <a:gd name="adj" fmla="val 11791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028224" y="6205538"/>
            <a:ext cx="1610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4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542014" y="6255187"/>
            <a:ext cx="18211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Error Handling</a:t>
            </a:r>
            <a:endParaRPr lang="en-US" sz="22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0AE34D3-8E73-4D99-F377-CFA9D45CA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7932" y="7664421"/>
            <a:ext cx="2292468" cy="56517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317" y="496253"/>
            <a:ext cx="7883366" cy="1125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Conclusion: A Foundation for Efficient Healthcare Operations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30317" y="1982033"/>
            <a:ext cx="7883366" cy="59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1</a:t>
            </a:r>
            <a:endParaRPr lang="en-US" sz="4650" dirty="0"/>
          </a:p>
        </p:txBody>
      </p:sp>
      <p:sp>
        <p:nvSpPr>
          <p:cNvPr id="5" name="Text 2"/>
          <p:cNvSpPr/>
          <p:nvPr/>
        </p:nvSpPr>
        <p:spPr>
          <a:xfrm>
            <a:off x="3446264" y="2801422"/>
            <a:ext cx="225135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Modular Design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0317" y="3190756"/>
            <a:ext cx="7883366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HMS employs modular functions, enhancing code organization and readability.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30317" y="4109204"/>
            <a:ext cx="7883366" cy="59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2</a:t>
            </a:r>
            <a:endParaRPr lang="en-US" sz="4650" dirty="0"/>
          </a:p>
        </p:txBody>
      </p:sp>
      <p:sp>
        <p:nvSpPr>
          <p:cNvPr id="8" name="Text 5"/>
          <p:cNvSpPr/>
          <p:nvPr/>
        </p:nvSpPr>
        <p:spPr>
          <a:xfrm>
            <a:off x="3446264" y="4928592"/>
            <a:ext cx="2251353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Input Validation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30317" y="5317927"/>
            <a:ext cx="7883366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 input is validated for correctness and format.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30317" y="6236375"/>
            <a:ext cx="7883366" cy="59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3</a:t>
            </a:r>
            <a:endParaRPr lang="en-US" sz="4650" dirty="0"/>
          </a:p>
        </p:txBody>
      </p:sp>
      <p:sp>
        <p:nvSpPr>
          <p:cNvPr id="11" name="Text 8"/>
          <p:cNvSpPr/>
          <p:nvPr/>
        </p:nvSpPr>
        <p:spPr>
          <a:xfrm>
            <a:off x="3424238" y="7055763"/>
            <a:ext cx="229552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User-Friendly Interface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30317" y="7445097"/>
            <a:ext cx="7883366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Menus, prompts, and feedback messages guide users effectively through the system.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364C5E-1E11-98B0-D91D-744880349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7932" y="7664421"/>
            <a:ext cx="2292468" cy="5651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90ADC1-DA0F-DAC1-5E5C-9E4C24B3C869}"/>
              </a:ext>
            </a:extLst>
          </p:cNvPr>
          <p:cNvSpPr txBox="1"/>
          <p:nvPr/>
        </p:nvSpPr>
        <p:spPr>
          <a:xfrm>
            <a:off x="5026631" y="3606968"/>
            <a:ext cx="45771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THANK YOU</a:t>
            </a:r>
            <a:endParaRPr lang="en-IN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9047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497</Words>
  <Application>Microsoft Office PowerPoint</Application>
  <PresentationFormat>Custom</PresentationFormat>
  <Paragraphs>73</Paragraphs>
  <Slides>9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Dinesh Siddhartha Malisetty</cp:lastModifiedBy>
  <cp:revision>3</cp:revision>
  <dcterms:created xsi:type="dcterms:W3CDTF">2024-11-20T09:32:07Z</dcterms:created>
  <dcterms:modified xsi:type="dcterms:W3CDTF">2024-11-23T14:00:18Z</dcterms:modified>
</cp:coreProperties>
</file>